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E25E-C6A3-4EDB-9059-7F23EC679C59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8CAE-125C-4B19-8F91-A78B6D2966A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E25E-C6A3-4EDB-9059-7F23EC679C59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8CAE-125C-4B19-8F91-A78B6D2966A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E25E-C6A3-4EDB-9059-7F23EC679C59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8CAE-125C-4B19-8F91-A78B6D2966A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E25E-C6A3-4EDB-9059-7F23EC679C59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8CAE-125C-4B19-8F91-A78B6D2966A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E25E-C6A3-4EDB-9059-7F23EC679C59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8CAE-125C-4B19-8F91-A78B6D2966A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E25E-C6A3-4EDB-9059-7F23EC679C59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8CAE-125C-4B19-8F91-A78B6D2966A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E25E-C6A3-4EDB-9059-7F23EC679C59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8CAE-125C-4B19-8F91-A78B6D2966A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E25E-C6A3-4EDB-9059-7F23EC679C59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8CAE-125C-4B19-8F91-A78B6D2966A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E25E-C6A3-4EDB-9059-7F23EC679C59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8CAE-125C-4B19-8F91-A78B6D2966A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E25E-C6A3-4EDB-9059-7F23EC679C59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8CAE-125C-4B19-8F91-A78B6D2966A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E25E-C6A3-4EDB-9059-7F23EC679C59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8CAE-125C-4B19-8F91-A78B6D2966A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275E25E-C6A3-4EDB-9059-7F23EC679C59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538CAE-125C-4B19-8F91-A78B6D2966A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107</a:t>
            </a:r>
            <a:r>
              <a:rPr lang="zh-TW" altLang="en-US" dirty="0" smtClean="0"/>
              <a:t>年會員自強活動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5982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5"/>
            <a:ext cx="8280920" cy="620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40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01007"/>
            <a:ext cx="4076376" cy="305590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4" y="3501008"/>
            <a:ext cx="4076376" cy="305590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1795"/>
            <a:ext cx="4076376" cy="305590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0" y="301089"/>
            <a:ext cx="4076376" cy="305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17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708920"/>
            <a:ext cx="4998064" cy="3746857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998064" cy="374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0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9075"/>
            <a:ext cx="5111656" cy="383201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52771"/>
            <a:ext cx="3400940" cy="453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0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73" y="692696"/>
            <a:ext cx="5068606" cy="379974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681" y="1966668"/>
            <a:ext cx="3247128" cy="433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0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549674" cy="565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0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16222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11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9081"/>
            <a:ext cx="8528266" cy="639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54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622"/>
            <a:ext cx="8466416" cy="634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11402"/>
      </p:ext>
    </p:extLst>
  </p:cSld>
  <p:clrMapOvr>
    <a:masterClrMapping/>
  </p:clrMapOvr>
</p:sld>
</file>

<file path=ppt/theme/theme1.xml><?xml version="1.0" encoding="utf-8"?>
<a:theme xmlns:a="http://schemas.openxmlformats.org/drawingml/2006/main" name="茅草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8</TotalTime>
  <Words>5</Words>
  <Application>Microsoft Office PowerPoint</Application>
  <PresentationFormat>如螢幕大小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茅草</vt:lpstr>
      <vt:lpstr>107年會員自強活動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107年會員自強活動</dc:title>
  <dc:creator>KO</dc:creator>
  <cp:lastModifiedBy>KO</cp:lastModifiedBy>
  <cp:revision>1</cp:revision>
  <dcterms:created xsi:type="dcterms:W3CDTF">2018-06-08T13:45:54Z</dcterms:created>
  <dcterms:modified xsi:type="dcterms:W3CDTF">2018-06-08T13:56:00Z</dcterms:modified>
</cp:coreProperties>
</file>