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C2293-56A4-460C-922B-9F6F901CE550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24D2-877E-465B-83C0-275A7BCE25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1300364"/>
          </a:xfrm>
        </p:spPr>
        <p:txBody>
          <a:bodyPr/>
          <a:lstStyle/>
          <a:p>
            <a:r>
              <a:rPr lang="en-US" altLang="zh-TW" sz="4200" dirty="0" smtClean="0"/>
              <a:t>107</a:t>
            </a:r>
            <a:r>
              <a:rPr lang="zh-TW" altLang="en-US" sz="4200" dirty="0" smtClean="0"/>
              <a:t>年第十屆第四次會員代表大會</a:t>
            </a:r>
            <a:endParaRPr lang="zh-TW" altLang="en-US" sz="4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4968552" cy="37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5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" y="620688"/>
            <a:ext cx="4572000" cy="25727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869087"/>
            <a:ext cx="4572000" cy="25727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9087"/>
            <a:ext cx="4572000" cy="25727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4" y="620688"/>
            <a:ext cx="4572000" cy="25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0319"/>
            <a:ext cx="3746106" cy="28083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045175" cy="30325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38" y="76118"/>
            <a:ext cx="4045175" cy="30325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5" y="3379785"/>
            <a:ext cx="393821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22052" cy="61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920880" cy="59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5168"/>
            <a:ext cx="7776864" cy="58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4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4" y="433594"/>
            <a:ext cx="7837836" cy="58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4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16780" cy="60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49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7</TotalTime>
  <Words>9</Words>
  <Application>Microsoft Office PowerPoint</Application>
  <PresentationFormat>如螢幕大小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行雲流水</vt:lpstr>
      <vt:lpstr>107年第十屆第四次會員代表大會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107年第十屆第四次會員代表大會</dc:title>
  <dc:creator>KO</dc:creator>
  <cp:lastModifiedBy>KO</cp:lastModifiedBy>
  <cp:revision>1</cp:revision>
  <dcterms:created xsi:type="dcterms:W3CDTF">2018-06-08T13:37:59Z</dcterms:created>
  <dcterms:modified xsi:type="dcterms:W3CDTF">2018-06-08T13:45:25Z</dcterms:modified>
</cp:coreProperties>
</file>