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1" r:id="rId4"/>
    <p:sldId id="263" r:id="rId5"/>
    <p:sldId id="257" r:id="rId6"/>
    <p:sldId id="260" r:id="rId7"/>
    <p:sldId id="264" r:id="rId8"/>
    <p:sldId id="259" r:id="rId9"/>
    <p:sldId id="265" r:id="rId10"/>
    <p:sldId id="267" r:id="rId11"/>
    <p:sldId id="269" r:id="rId12"/>
    <p:sldId id="262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A998BC-CCDA-4851-9C9D-A46F27FD677E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F13334-169D-45EC-8C79-0D4057082C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年會員自強活動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新北市蛋類加工派送業職業工會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00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1157250"/>
            <a:ext cx="8519164" cy="47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6197"/>
            <a:ext cx="8529803" cy="47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3" y="1144147"/>
            <a:ext cx="8427100" cy="47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3" y="1628799"/>
            <a:ext cx="7788358" cy="43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5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7250"/>
            <a:ext cx="8568952" cy="48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54044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" y="1157250"/>
            <a:ext cx="8391150" cy="47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482680" cy="47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1157250"/>
            <a:ext cx="8519164" cy="47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7250"/>
            <a:ext cx="8657817" cy="48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7250"/>
            <a:ext cx="8529803" cy="47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2228"/>
      </p:ext>
    </p:extLst>
  </p:cSld>
  <p:clrMapOvr>
    <a:masterClrMapping/>
  </p:clrMapOvr>
</p:sld>
</file>

<file path=ppt/theme/theme1.xml><?xml version="1.0" encoding="utf-8"?>
<a:theme xmlns:a="http://schemas.openxmlformats.org/drawingml/2006/main" name="茅草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</TotalTime>
  <Words>14</Words>
  <Application>Microsoft Office PowerPoint</Application>
  <PresentationFormat>如螢幕大小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茅草</vt:lpstr>
      <vt:lpstr>106年會員自強活動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106年會員自強活動</dc:title>
  <dc:creator>KO</dc:creator>
  <cp:lastModifiedBy>KO</cp:lastModifiedBy>
  <cp:revision>1</cp:revision>
  <dcterms:created xsi:type="dcterms:W3CDTF">2018-01-02T11:34:12Z</dcterms:created>
  <dcterms:modified xsi:type="dcterms:W3CDTF">2018-01-02T11:43:32Z</dcterms:modified>
</cp:coreProperties>
</file>