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709C9C-43F9-416E-B004-69A93A5698C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F874C6-B60C-4DB2-BB30-4E530F7797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1470025"/>
          </a:xfrm>
        </p:spPr>
        <p:txBody>
          <a:bodyPr/>
          <a:lstStyle/>
          <a:p>
            <a:r>
              <a:rPr lang="zh-TW" altLang="en-US" dirty="0"/>
              <a:t>新本市蛋類加工派送業</a:t>
            </a:r>
            <a:r>
              <a:rPr lang="zh-TW" altLang="en-US" dirty="0" smtClean="0"/>
              <a:t>職業工會</a:t>
            </a:r>
            <a:r>
              <a:rPr lang="en-US" altLang="zh-TW" dirty="0" smtClean="0"/>
              <a:t>108</a:t>
            </a:r>
            <a:r>
              <a:rPr lang="zh-TW" altLang="en-US" dirty="0" smtClean="0"/>
              <a:t>年度會員自強活動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20" y="2420888"/>
            <a:ext cx="52829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5" y="373148"/>
            <a:ext cx="7722875" cy="57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368"/>
            <a:ext cx="4713430" cy="35726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4368"/>
            <a:ext cx="3473436" cy="4633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0503"/>
            <a:ext cx="3744416" cy="28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59228"/>
            <a:ext cx="3695427" cy="27703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" y="980728"/>
            <a:ext cx="5090862" cy="38164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501008"/>
            <a:ext cx="374610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4" y="3573015"/>
            <a:ext cx="4320480" cy="31575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88" y="265167"/>
            <a:ext cx="4320480" cy="31575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4" y="3573016"/>
            <a:ext cx="4320480" cy="31575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5168"/>
            <a:ext cx="4320480" cy="31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81054" cy="41895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36504" cy="34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5818"/>
            <a:ext cx="4202428" cy="31518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0" y="3617640"/>
            <a:ext cx="4202428" cy="32403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4" y="3182247"/>
            <a:ext cx="4202428" cy="31910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4" y="30426"/>
            <a:ext cx="4202428" cy="31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04456" cy="30783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104456" cy="30783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104456" cy="30783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33387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272000" cy="3204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272000" cy="3204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272000" cy="320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780"/>
            <a:ext cx="7722874" cy="57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15</Words>
  <Application>Microsoft Office PowerPoint</Application>
  <PresentationFormat>如螢幕大小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神韻</vt:lpstr>
      <vt:lpstr>新本市蛋類加工派送業職業工會108年度會員自強活動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mis5</dc:creator>
  <cp:lastModifiedBy>mis5</cp:lastModifiedBy>
  <cp:revision>3</cp:revision>
  <dcterms:created xsi:type="dcterms:W3CDTF">2019-11-21T01:46:01Z</dcterms:created>
  <dcterms:modified xsi:type="dcterms:W3CDTF">2019-11-21T02:44:48Z</dcterms:modified>
</cp:coreProperties>
</file>