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5" r:id="rId8"/>
    <p:sldId id="264" r:id="rId9"/>
    <p:sldId id="260" r:id="rId10"/>
    <p:sldId id="259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8D7A0E-4A6F-4783-B5D9-C7F20CEB2507}" type="datetimeFigureOut">
              <a:rPr lang="zh-TW" altLang="en-US" smtClean="0"/>
              <a:t>2025/3/31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1D6F42A-9D7C-4149-8D80-180046B5098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113</a:t>
            </a:r>
            <a:r>
              <a:rPr lang="zh-TW" altLang="en-US" dirty="0" smtClean="0"/>
              <a:t>年會員自強活動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新北市蛋類加工派送業職業工會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51046"/>
            <a:ext cx="451148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2951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8" y="758720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48" y="908720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552" y="948766"/>
            <a:ext cx="5499267" cy="4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248472" cy="56633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2329"/>
            <a:ext cx="4248472" cy="56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743176" cy="50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4" y="896752"/>
            <a:ext cx="6743176" cy="50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4" y="1046752"/>
            <a:ext cx="6743176" cy="50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089329" cy="54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2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</TotalTime>
  <Words>14</Words>
  <Application>Microsoft Office PowerPoint</Application>
  <PresentationFormat>如螢幕大小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角度</vt:lpstr>
      <vt:lpstr>113年會員自強活動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113年會員自強活動</dc:title>
  <dc:creator>mis5</dc:creator>
  <cp:lastModifiedBy>mis5</cp:lastModifiedBy>
  <cp:revision>1</cp:revision>
  <dcterms:created xsi:type="dcterms:W3CDTF">2025-03-31T05:51:33Z</dcterms:created>
  <dcterms:modified xsi:type="dcterms:W3CDTF">2025-03-31T05:57:48Z</dcterms:modified>
</cp:coreProperties>
</file>