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2" r:id="rId8"/>
    <p:sldId id="261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85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2ECAB-F703-493F-9F11-748C71D246EA}" type="datetimeFigureOut">
              <a:rPr lang="zh-TW" altLang="en-US" smtClean="0"/>
              <a:t>2024/7/10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195D9-EF1F-4F8B-B2CC-AF81B902F03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2ECAB-F703-493F-9F11-748C71D246EA}" type="datetimeFigureOut">
              <a:rPr lang="zh-TW" altLang="en-US" smtClean="0"/>
              <a:t>2024/7/10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195D9-EF1F-4F8B-B2CC-AF81B902F03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2ECAB-F703-493F-9F11-748C71D246EA}" type="datetimeFigureOut">
              <a:rPr lang="zh-TW" altLang="en-US" smtClean="0"/>
              <a:t>2024/7/10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195D9-EF1F-4F8B-B2CC-AF81B902F03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2ECAB-F703-493F-9F11-748C71D246EA}" type="datetimeFigureOut">
              <a:rPr lang="zh-TW" altLang="en-US" smtClean="0"/>
              <a:t>2024/7/10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195D9-EF1F-4F8B-B2CC-AF81B902F03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2ECAB-F703-493F-9F11-748C71D246EA}" type="datetimeFigureOut">
              <a:rPr lang="zh-TW" altLang="en-US" smtClean="0"/>
              <a:t>2024/7/10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195D9-EF1F-4F8B-B2CC-AF81B902F03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2ECAB-F703-493F-9F11-748C71D246EA}" type="datetimeFigureOut">
              <a:rPr lang="zh-TW" altLang="en-US" smtClean="0"/>
              <a:t>2024/7/10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195D9-EF1F-4F8B-B2CC-AF81B902F03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2ECAB-F703-493F-9F11-748C71D246EA}" type="datetimeFigureOut">
              <a:rPr lang="zh-TW" altLang="en-US" smtClean="0"/>
              <a:t>2024/7/10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195D9-EF1F-4F8B-B2CC-AF81B902F03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2ECAB-F703-493F-9F11-748C71D246EA}" type="datetimeFigureOut">
              <a:rPr lang="zh-TW" altLang="en-US" smtClean="0"/>
              <a:t>2024/7/10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2195D9-EF1F-4F8B-B2CC-AF81B902F03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2ECAB-F703-493F-9F11-748C71D246EA}" type="datetimeFigureOut">
              <a:rPr lang="zh-TW" altLang="en-US" smtClean="0"/>
              <a:t>2024/7/10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195D9-EF1F-4F8B-B2CC-AF81B902F03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2ECAB-F703-493F-9F11-748C71D246EA}" type="datetimeFigureOut">
              <a:rPr lang="zh-TW" altLang="en-US" smtClean="0"/>
              <a:t>2024/7/10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62195D9-EF1F-4F8B-B2CC-AF81B902F03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372ECAB-F703-493F-9F11-748C71D246EA}" type="datetimeFigureOut">
              <a:rPr lang="zh-TW" altLang="en-US" smtClean="0"/>
              <a:t>2024/7/10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195D9-EF1F-4F8B-B2CC-AF81B902F03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372ECAB-F703-493F-9F11-748C71D246EA}" type="datetimeFigureOut">
              <a:rPr lang="zh-TW" altLang="en-US" smtClean="0"/>
              <a:t>2024/7/10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62195D9-EF1F-4F8B-B2CC-AF81B902F03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39552" y="620688"/>
            <a:ext cx="6480048" cy="1752600"/>
          </a:xfrm>
        </p:spPr>
        <p:txBody>
          <a:bodyPr>
            <a:normAutofit/>
          </a:bodyPr>
          <a:lstStyle/>
          <a:p>
            <a:r>
              <a:rPr lang="zh-TW" altLang="en-US" sz="3000" dirty="0"/>
              <a:t>新北市蛋</a:t>
            </a:r>
            <a:r>
              <a:rPr lang="zh-TW" altLang="en-US" sz="3000" dirty="0" smtClean="0"/>
              <a:t>類加工派送業職業工會</a:t>
            </a:r>
            <a:endParaRPr lang="en-US" altLang="zh-TW" sz="3000" dirty="0" smtClean="0"/>
          </a:p>
          <a:p>
            <a:r>
              <a:rPr lang="en-US" altLang="zh-TW" sz="3000" dirty="0" smtClean="0"/>
              <a:t>113</a:t>
            </a:r>
            <a:r>
              <a:rPr lang="zh-TW" altLang="en-US" sz="3000" dirty="0"/>
              <a:t>年第</a:t>
            </a:r>
            <a:r>
              <a:rPr lang="en-US" altLang="zh-TW" sz="3000" dirty="0"/>
              <a:t>12</a:t>
            </a:r>
            <a:r>
              <a:rPr lang="zh-TW" altLang="en-US" sz="3000" dirty="0"/>
              <a:t>屆第</a:t>
            </a:r>
            <a:r>
              <a:rPr lang="en-US" altLang="zh-TW" sz="3000" dirty="0"/>
              <a:t>2</a:t>
            </a:r>
            <a:r>
              <a:rPr lang="zh-TW" altLang="en-US" sz="3000" dirty="0"/>
              <a:t>次會員代表大會照片</a:t>
            </a: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753401"/>
            <a:ext cx="4852262" cy="3154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0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465" y="404664"/>
            <a:ext cx="4150521" cy="5079200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8212" y="1484784"/>
            <a:ext cx="4108554" cy="507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984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476672"/>
            <a:ext cx="3524475" cy="5727272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76672"/>
            <a:ext cx="3715992" cy="5727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016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571500"/>
            <a:ext cx="7620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016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000" y="721500"/>
            <a:ext cx="7620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636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571500"/>
            <a:ext cx="7620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636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000" y="871500"/>
            <a:ext cx="7620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636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000" y="721500"/>
            <a:ext cx="7620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636704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行雲流水">
      <a:dk1>
        <a:sysClr val="windowText" lastClr="000000"/>
      </a:dk1>
      <a:lt1>
        <a:sysClr val="window" lastClr="FFFFFF"/>
      </a:lt1>
      <a:dk2>
        <a:srgbClr val="411401"/>
      </a:dk2>
      <a:lt2>
        <a:srgbClr val="FFE6E6"/>
      </a:lt2>
      <a:accent1>
        <a:srgbClr val="A24A48"/>
      </a:accent1>
      <a:accent2>
        <a:srgbClr val="B2935C"/>
      </a:accent2>
      <a:accent3>
        <a:srgbClr val="6A9A9A"/>
      </a:accent3>
      <a:accent4>
        <a:srgbClr val="B2B787"/>
      </a:accent4>
      <a:accent5>
        <a:srgbClr val="91644B"/>
      </a:accent5>
      <a:accent6>
        <a:srgbClr val="654A76"/>
      </a:accent6>
      <a:hlink>
        <a:srgbClr val="00A800"/>
      </a:hlink>
      <a:folHlink>
        <a:srgbClr val="FF00FF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</TotalTime>
  <Words>21</Words>
  <Application>Microsoft Office PowerPoint</Application>
  <PresentationFormat>如螢幕大小 (4:3)</PresentationFormat>
  <Paragraphs>2</Paragraphs>
  <Slides>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科技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mis5</dc:creator>
  <cp:lastModifiedBy>mis5</cp:lastModifiedBy>
  <cp:revision>1</cp:revision>
  <dcterms:created xsi:type="dcterms:W3CDTF">2024-07-10T02:29:57Z</dcterms:created>
  <dcterms:modified xsi:type="dcterms:W3CDTF">2024-07-10T02:37:35Z</dcterms:modified>
</cp:coreProperties>
</file>