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07E32C-0920-40B7-9738-9F0807B50090}" type="datetimeFigureOut">
              <a:rPr lang="zh-TW" altLang="en-US" smtClean="0"/>
              <a:t>2016/6/18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17912A-11A8-46B8-B84E-60A71ACF92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800000"/>
                </a:solidFill>
              </a:rPr>
              <a:t>新北市蛋類加工派送業</a:t>
            </a:r>
            <a:r>
              <a:rPr lang="zh-TW" altLang="en-US" dirty="0" smtClean="0">
                <a:solidFill>
                  <a:srgbClr val="800000"/>
                </a:solidFill>
              </a:rPr>
              <a:t>職業工會</a:t>
            </a:r>
            <a:r>
              <a:rPr lang="en-US" altLang="zh-TW" dirty="0" smtClean="0">
                <a:solidFill>
                  <a:srgbClr val="800000"/>
                </a:solidFill>
              </a:rPr>
              <a:t/>
            </a:r>
            <a:br>
              <a:rPr lang="en-US" altLang="zh-TW" dirty="0" smtClean="0">
                <a:solidFill>
                  <a:srgbClr val="800000"/>
                </a:solidFill>
              </a:rPr>
            </a:br>
            <a:r>
              <a:rPr lang="zh-TW" altLang="en-US" dirty="0">
                <a:solidFill>
                  <a:srgbClr val="800000"/>
                </a:solidFill>
              </a:rPr>
              <a:t>第十屆第二次會員代表大會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0166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9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1435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112" y="1"/>
            <a:ext cx="4104952" cy="2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6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7684"/>
            <a:ext cx="7950392" cy="44720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24"/>
            <a:ext cx="4932040" cy="27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717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8" y="2240487"/>
            <a:ext cx="8208912" cy="46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4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3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2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" y="7647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2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" y="836712"/>
            <a:ext cx="9135480" cy="51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66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鋒芒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鋒芒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9</Words>
  <Application>Microsoft Office PowerPoint</Application>
  <PresentationFormat>如螢幕大小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鋒芒</vt:lpstr>
      <vt:lpstr>新北市蛋類加工派送業職業工會 第十屆第二次會員代表大會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</dc:creator>
  <cp:lastModifiedBy>KO</cp:lastModifiedBy>
  <cp:revision>2</cp:revision>
  <dcterms:created xsi:type="dcterms:W3CDTF">2016-06-18T00:46:03Z</dcterms:created>
  <dcterms:modified xsi:type="dcterms:W3CDTF">2016-06-18T00:58:49Z</dcterms:modified>
</cp:coreProperties>
</file>