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324F6E-4ABC-46B8-8FD7-AB1CC1228BB1}" type="datetimeFigureOut">
              <a:rPr lang="zh-TW" altLang="en-US" smtClean="0"/>
              <a:t>2016/6/18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0729B38-1C94-45AA-9D4B-50546C33D7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7560840" cy="18002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新北市蛋類加工派送業</a:t>
            </a:r>
            <a:r>
              <a:rPr lang="zh-TW" altLang="en-US" sz="3200" dirty="0" smtClean="0"/>
              <a:t>職業工會</a:t>
            </a:r>
            <a:endParaRPr lang="en-US" altLang="zh-TW" sz="3200" dirty="0" smtClean="0"/>
          </a:p>
          <a:p>
            <a:r>
              <a:rPr lang="en-US" altLang="zh-TW" sz="3200" dirty="0" smtClean="0"/>
              <a:t>105</a:t>
            </a:r>
            <a:r>
              <a:rPr lang="zh-TW" altLang="en-US" sz="3200" dirty="0" smtClean="0"/>
              <a:t>年</a:t>
            </a:r>
            <a:r>
              <a:rPr lang="zh-TW" altLang="en-US" sz="3200" dirty="0"/>
              <a:t>幹部新春日本九州之旅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31" y="2564904"/>
            <a:ext cx="4962128" cy="330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6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90587"/>
            <a:ext cx="76200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794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90587"/>
            <a:ext cx="76200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56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90587"/>
            <a:ext cx="76200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5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60972"/>
            <a:ext cx="76200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56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00" y="787135"/>
            <a:ext cx="762000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56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00" y="1040587"/>
            <a:ext cx="76200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773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90587"/>
            <a:ext cx="76200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56215"/>
      </p:ext>
    </p:extLst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</TotalTime>
  <Words>17</Words>
  <Application>Microsoft Office PowerPoint</Application>
  <PresentationFormat>如螢幕大小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科技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KO</dc:creator>
  <cp:lastModifiedBy>KO</cp:lastModifiedBy>
  <cp:revision>1</cp:revision>
  <dcterms:created xsi:type="dcterms:W3CDTF">2016-06-18T01:02:14Z</dcterms:created>
  <dcterms:modified xsi:type="dcterms:W3CDTF">2016-06-18T01:11:13Z</dcterms:modified>
</cp:coreProperties>
</file>