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BF65-7167-49EE-84DD-FEFC367CC30E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13-27BF-4F8B-9D54-BD71ECF45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BF65-7167-49EE-84DD-FEFC367CC30E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13-27BF-4F8B-9D54-BD71ECF45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BF65-7167-49EE-84DD-FEFC367CC30E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13-27BF-4F8B-9D54-BD71ECF45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BF65-7167-49EE-84DD-FEFC367CC30E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13-27BF-4F8B-9D54-BD71ECF45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BF65-7167-49EE-84DD-FEFC367CC30E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13-27BF-4F8B-9D54-BD71ECF45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BF65-7167-49EE-84DD-FEFC367CC30E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13-27BF-4F8B-9D54-BD71ECF45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BF65-7167-49EE-84DD-FEFC367CC30E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13-27BF-4F8B-9D54-BD71ECF45D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BF65-7167-49EE-84DD-FEFC367CC30E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13-27BF-4F8B-9D54-BD71ECF45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BF65-7167-49EE-84DD-FEFC367CC30E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13-27BF-4F8B-9D54-BD71ECF45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BF65-7167-49EE-84DD-FEFC367CC30E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13-27BF-4F8B-9D54-BD71ECF45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BF65-7167-49EE-84DD-FEFC367CC30E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13-27BF-4F8B-9D54-BD71ECF45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CBF65-7167-49EE-84DD-FEFC367CC30E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B6113-27BF-4F8B-9D54-BD71ECF45D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148708"/>
          </a:xfrm>
        </p:spPr>
        <p:txBody>
          <a:bodyPr/>
          <a:lstStyle/>
          <a:p>
            <a:r>
              <a:rPr lang="zh-TW" altLang="en-US" dirty="0"/>
              <a:t>第十一屆第三次會員代表大會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175320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                       剪    影</a:t>
            </a:r>
            <a:endParaRPr lang="zh-TW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102" y="2648712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518" y="1841258"/>
            <a:ext cx="5156043" cy="38670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954" y="1841258"/>
            <a:ext cx="5156043" cy="38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6166" y="1318950"/>
            <a:ext cx="5586096" cy="41895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2726" y="1318950"/>
            <a:ext cx="5586096" cy="418957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5187" y="1435963"/>
            <a:ext cx="5370072" cy="40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9752" y="1325846"/>
            <a:ext cx="5154048" cy="38655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6712" y="1325846"/>
            <a:ext cx="5154048" cy="38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2523" y="1431666"/>
            <a:ext cx="5420072" cy="406505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1973" y="1431666"/>
            <a:ext cx="5420072" cy="40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9742" y="1384366"/>
            <a:ext cx="5298064" cy="39735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722" y="1354954"/>
            <a:ext cx="5298064" cy="39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7944" y="1575212"/>
            <a:ext cx="5226056" cy="391954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5713" y="1561977"/>
            <a:ext cx="5226056" cy="391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8535" y="1244757"/>
            <a:ext cx="5568619" cy="417646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3948" y="1280760"/>
            <a:ext cx="5472610" cy="41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7</TotalTime>
  <Words>10</Words>
  <Application>Microsoft Office PowerPoint</Application>
  <PresentationFormat>如螢幕大小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行雲流水</vt:lpstr>
      <vt:lpstr>第十一屆第三次會員代表大會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第十一屆第三次會員代表大會</dc:title>
  <dc:creator>mis5</dc:creator>
  <cp:lastModifiedBy>mis5</cp:lastModifiedBy>
  <cp:revision>1</cp:revision>
  <dcterms:created xsi:type="dcterms:W3CDTF">2021-06-04T08:43:26Z</dcterms:created>
  <dcterms:modified xsi:type="dcterms:W3CDTF">2021-06-04T08:50:50Z</dcterms:modified>
</cp:coreProperties>
</file>