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59C845-0008-4E46-98F5-CE1B67343ADF}" type="datetimeFigureOut">
              <a:rPr lang="zh-TW" altLang="en-US" smtClean="0"/>
              <a:t>2024/7/10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F16978-A718-4591-8A1A-3EF33569F61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51648" cy="182880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新北市蛋</a:t>
            </a:r>
            <a:r>
              <a:rPr lang="zh-TW" altLang="en-US" sz="4400" dirty="0" smtClean="0"/>
              <a:t>類加工派送業職業工會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7854696" cy="17526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112</a:t>
            </a:r>
            <a:r>
              <a:rPr lang="zh-TW" altLang="en-US" sz="3200" dirty="0"/>
              <a:t>年合歡山彰化</a:t>
            </a:r>
            <a:r>
              <a:rPr lang="en-US" altLang="zh-TW" sz="3200" dirty="0"/>
              <a:t>2</a:t>
            </a:r>
            <a:r>
              <a:rPr lang="zh-TW" altLang="en-US" sz="3200" dirty="0"/>
              <a:t>日遊會員自強活動照片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48" y="1118760"/>
            <a:ext cx="6594208" cy="49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594208" cy="49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26853"/>
            <a:ext cx="4342178" cy="57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72808" cy="54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0216"/>
            <a:ext cx="7746336" cy="58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57466"/>
            <a:ext cx="7458304" cy="559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8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88242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3778" y="2039030"/>
            <a:ext cx="5010032" cy="37575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94" y="1606982"/>
            <a:ext cx="5010032" cy="37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80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</TotalTime>
  <Words>20</Words>
  <Application>Microsoft Office PowerPoint</Application>
  <PresentationFormat>如螢幕大小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流線</vt:lpstr>
      <vt:lpstr>新北市蛋類加工派送業職業工會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新北市蛋類加工派送業職業工會</dc:title>
  <dc:creator>mis5</dc:creator>
  <cp:lastModifiedBy>mis5</cp:lastModifiedBy>
  <cp:revision>1</cp:revision>
  <dcterms:created xsi:type="dcterms:W3CDTF">2024-07-10T03:27:23Z</dcterms:created>
  <dcterms:modified xsi:type="dcterms:W3CDTF">2024-07-10T03:35:16Z</dcterms:modified>
</cp:coreProperties>
</file>