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8" r:id="rId9"/>
    <p:sldId id="267" r:id="rId10"/>
    <p:sldId id="266" r:id="rId11"/>
    <p:sldId id="265" r:id="rId12"/>
    <p:sldId id="264" r:id="rId13"/>
    <p:sldId id="25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104DF4-5D0D-4643-870E-B5A790B5378A}" type="datetimeFigureOut">
              <a:rPr lang="zh-TW" altLang="en-US" smtClean="0"/>
              <a:t>2023/6/14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C71302-876E-4190-9EF8-BDA94F252F2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新北市蛋</a:t>
            </a:r>
            <a:r>
              <a:rPr lang="zh-TW" altLang="en-US" dirty="0" smtClean="0"/>
              <a:t>類加工派送業職業工會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第十二屆第一次會員代表大會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681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5" y="655386"/>
            <a:ext cx="7346558" cy="55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208779" cy="54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924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2" y="686712"/>
            <a:ext cx="710478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02" y="836712"/>
            <a:ext cx="710478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56279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10478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2061" y="1401719"/>
            <a:ext cx="5279509" cy="39596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6411" y="1401718"/>
            <a:ext cx="5279509" cy="39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02536"/>
            <a:ext cx="729681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4741"/>
      </p:ext>
    </p:extLst>
  </p:cSld>
  <p:clrMapOvr>
    <a:masterClrMapping/>
  </p:clrMapOvr>
</p:sld>
</file>

<file path=ppt/theme/theme1.xml><?xml version="1.0" encoding="utf-8"?>
<a:theme xmlns:a="http://schemas.openxmlformats.org/drawingml/2006/main" name="茅草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</TotalTime>
  <Words>6</Words>
  <Application>Microsoft Office PowerPoint</Application>
  <PresentationFormat>如螢幕大小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茅草</vt:lpstr>
      <vt:lpstr>  新北市蛋類加工派送業職業工會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新北市蛋類加工派送業職業工會</dc:title>
  <dc:creator>mis5</dc:creator>
  <cp:lastModifiedBy>mis5</cp:lastModifiedBy>
  <cp:revision>2</cp:revision>
  <dcterms:created xsi:type="dcterms:W3CDTF">2023-06-14T01:10:56Z</dcterms:created>
  <dcterms:modified xsi:type="dcterms:W3CDTF">2023-06-14T01:22:15Z</dcterms:modified>
</cp:coreProperties>
</file>